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000000"/>
        </a:solidFill>
        <a:effectLst/>
        <a:uFillTx/>
        <a:latin typeface="Lora Regular Regular"/>
        <a:ea typeface="Lora Regular Regular"/>
        <a:cs typeface="Lora Regular Regular"/>
        <a:sym typeface="Lora Regular Regular"/>
      </a:defRPr>
    </a:lvl1pPr>
    <a:lvl2pPr marL="0" marR="0" indent="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000000"/>
        </a:solidFill>
        <a:effectLst/>
        <a:uFillTx/>
        <a:latin typeface="Lora Regular Regular"/>
        <a:ea typeface="Lora Regular Regular"/>
        <a:cs typeface="Lora Regular Regular"/>
        <a:sym typeface="Lora Regular Regular"/>
      </a:defRPr>
    </a:lvl2pPr>
    <a:lvl3pPr marL="0" marR="0" indent="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000000"/>
        </a:solidFill>
        <a:effectLst/>
        <a:uFillTx/>
        <a:latin typeface="Lora Regular Regular"/>
        <a:ea typeface="Lora Regular Regular"/>
        <a:cs typeface="Lora Regular Regular"/>
        <a:sym typeface="Lora Regular Regular"/>
      </a:defRPr>
    </a:lvl3pPr>
    <a:lvl4pPr marL="0" marR="0" indent="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000000"/>
        </a:solidFill>
        <a:effectLst/>
        <a:uFillTx/>
        <a:latin typeface="Lora Regular Regular"/>
        <a:ea typeface="Lora Regular Regular"/>
        <a:cs typeface="Lora Regular Regular"/>
        <a:sym typeface="Lora Regular Regular"/>
      </a:defRPr>
    </a:lvl4pPr>
    <a:lvl5pPr marL="0" marR="0" indent="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000000"/>
        </a:solidFill>
        <a:effectLst/>
        <a:uFillTx/>
        <a:latin typeface="Lora Regular Regular"/>
        <a:ea typeface="Lora Regular Regular"/>
        <a:cs typeface="Lora Regular Regular"/>
        <a:sym typeface="Lora Regular Regular"/>
      </a:defRPr>
    </a:lvl5pPr>
    <a:lvl6pPr marL="0" marR="0" indent="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000000"/>
        </a:solidFill>
        <a:effectLst/>
        <a:uFillTx/>
        <a:latin typeface="Lora Regular Regular"/>
        <a:ea typeface="Lora Regular Regular"/>
        <a:cs typeface="Lora Regular Regular"/>
        <a:sym typeface="Lora Regular Regular"/>
      </a:defRPr>
    </a:lvl6pPr>
    <a:lvl7pPr marL="0" marR="0" indent="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000000"/>
        </a:solidFill>
        <a:effectLst/>
        <a:uFillTx/>
        <a:latin typeface="Lora Regular Regular"/>
        <a:ea typeface="Lora Regular Regular"/>
        <a:cs typeface="Lora Regular Regular"/>
        <a:sym typeface="Lora Regular Regular"/>
      </a:defRPr>
    </a:lvl7pPr>
    <a:lvl8pPr marL="0" marR="0" indent="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000000"/>
        </a:solidFill>
        <a:effectLst/>
        <a:uFillTx/>
        <a:latin typeface="Lora Regular Regular"/>
        <a:ea typeface="Lora Regular Regular"/>
        <a:cs typeface="Lora Regular Regular"/>
        <a:sym typeface="Lora Regular Regular"/>
      </a:defRPr>
    </a:lvl8pPr>
    <a:lvl9pPr marL="0" marR="0" indent="0" algn="l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600" u="none" kumimoji="0" normalizeH="0">
        <a:ln>
          <a:noFill/>
        </a:ln>
        <a:solidFill>
          <a:srgbClr val="000000"/>
        </a:solidFill>
        <a:effectLst/>
        <a:uFillTx/>
        <a:latin typeface="Lora Regular Regular"/>
        <a:ea typeface="Lora Regular Regular"/>
        <a:cs typeface="Lora Regular Regular"/>
        <a:sym typeface="Lora Regular Regular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5" name="Shape 135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názvu"/>
          <p:cNvSpPr txBox="1"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Text názvu</a:t>
            </a:r>
          </a:p>
        </p:txBody>
      </p:sp>
      <p:sp>
        <p:nvSpPr>
          <p:cNvPr id="12" name="Text úrovne 1…"/>
          <p:cNvSpPr txBox="1"/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>
              <a:buClrTx/>
              <a:buSzTx/>
              <a:buNone/>
              <a:defRPr sz="4000"/>
            </a:lvl1pPr>
            <a:lvl2pPr marL="0" indent="0">
              <a:buClrTx/>
              <a:buSzTx/>
              <a:buNone/>
              <a:defRPr sz="4000"/>
            </a:lvl2pPr>
            <a:lvl3pPr marL="0" indent="0">
              <a:buClrTx/>
              <a:buSzTx/>
              <a:buNone/>
              <a:defRPr sz="4000"/>
            </a:lvl3pPr>
            <a:lvl4pPr marL="0" indent="0">
              <a:buClrTx/>
              <a:buSzTx/>
              <a:buNone/>
              <a:defRPr sz="4000"/>
            </a:lvl4pPr>
            <a:lvl5pPr marL="0" indent="0">
              <a:buClrTx/>
              <a:buSzTx/>
              <a:buNone/>
              <a:defRPr sz="4000"/>
            </a:lvl5pPr>
          </a:lstStyle>
          <a:p>
            <a:pPr/>
            <a:r>
              <a:t>Text úrovne 1</a:t>
            </a:r>
          </a:p>
          <a:p>
            <a:pPr lvl="1"/>
            <a:r>
              <a:t>Text úrovne 2</a:t>
            </a:r>
          </a:p>
          <a:p>
            <a:pPr lvl="2"/>
            <a:r>
              <a:t>Text úrovne 3</a:t>
            </a:r>
          </a:p>
          <a:p>
            <a:pPr lvl="3"/>
            <a:r>
              <a:t>Text úrovne 4</a:t>
            </a:r>
          </a:p>
          <a:p>
            <a:pPr lvl="4"/>
            <a:r>
              <a:t>Text úrovne 5</a:t>
            </a:r>
          </a:p>
        </p:txBody>
      </p:sp>
      <p:sp>
        <p:nvSpPr>
          <p:cNvPr id="13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 úrovne 1…"/>
          <p:cNvSpPr txBox="1"/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Text úrovne 1</a:t>
            </a:r>
          </a:p>
          <a:p>
            <a:pPr lvl="1"/>
            <a:r>
              <a:t>Text úrovne 2</a:t>
            </a:r>
          </a:p>
          <a:p>
            <a:pPr lvl="2"/>
            <a:r>
              <a:t>Text úrovne 3</a:t>
            </a:r>
          </a:p>
          <a:p>
            <a:pPr lvl="3"/>
            <a:r>
              <a:t>Text úrovne 4</a:t>
            </a:r>
          </a:p>
          <a:p>
            <a:pPr lvl="4"/>
            <a:r>
              <a:t>Text úrovne 5</a:t>
            </a:r>
          </a:p>
        </p:txBody>
      </p:sp>
      <p:sp>
        <p:nvSpPr>
          <p:cNvPr id="94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Close-up of an orange flower surrounded by large tropical leaves"/>
          <p:cNvSpPr/>
          <p:nvPr>
            <p:ph type="pic" sz="quarter" idx="21"/>
          </p:nvPr>
        </p:nvSpPr>
        <p:spPr>
          <a:xfrm>
            <a:off x="15292127" y="6870700"/>
            <a:ext cx="8341246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2" name="Close-up of a red-eyed tree frog perched on a leaf"/>
          <p:cNvSpPr/>
          <p:nvPr>
            <p:ph type="pic" sz="quarter" idx="22"/>
          </p:nvPr>
        </p:nvSpPr>
        <p:spPr>
          <a:xfrm>
            <a:off x="14859000" y="952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River flowing through a tropical forest"/>
          <p:cNvSpPr/>
          <p:nvPr>
            <p:ph type="pic" idx="23"/>
          </p:nvPr>
        </p:nvSpPr>
        <p:spPr>
          <a:xfrm>
            <a:off x="651237" y="952500"/>
            <a:ext cx="15283726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4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–Johnny Appleseed"/>
          <p:cNvSpPr txBox="1"/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buClrTx/>
              <a:buSzTx/>
              <a:buNone/>
              <a:defRPr i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112" name="“Type a quote here.”"/>
          <p:cNvSpPr txBox="1"/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buClrTx/>
              <a:buSzTx/>
              <a:buNone/>
              <a:defRPr sz="4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113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iver flowing through a tropical forest"/>
          <p:cNvSpPr/>
          <p:nvPr>
            <p:ph type="pic" idx="21"/>
          </p:nvPr>
        </p:nvSpPr>
        <p:spPr>
          <a:xfrm>
            <a:off x="0" y="-2290234"/>
            <a:ext cx="24384000" cy="1829646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21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iver flowing through a tropical forest"/>
          <p:cNvSpPr/>
          <p:nvPr>
            <p:ph type="pic" idx="21"/>
          </p:nvPr>
        </p:nvSpPr>
        <p:spPr>
          <a:xfrm>
            <a:off x="3125968" y="-1762099"/>
            <a:ext cx="18135601" cy="1360799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ext názvu"/>
          <p:cNvSpPr txBox="1"/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/>
          <a:lstStyle/>
          <a:p>
            <a:pPr/>
            <a:r>
              <a:t>Text názvu</a:t>
            </a:r>
          </a:p>
        </p:txBody>
      </p:sp>
      <p:sp>
        <p:nvSpPr>
          <p:cNvPr id="22" name="Text úrovne 1…"/>
          <p:cNvSpPr txBox="1"/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>
              <a:buClrTx/>
              <a:buSzTx/>
              <a:buNone/>
              <a:defRPr sz="4000"/>
            </a:lvl1pPr>
            <a:lvl2pPr marL="0" indent="0">
              <a:buClrTx/>
              <a:buSzTx/>
              <a:buNone/>
              <a:defRPr sz="4000"/>
            </a:lvl2pPr>
            <a:lvl3pPr marL="0" indent="0">
              <a:buClrTx/>
              <a:buSzTx/>
              <a:buNone/>
              <a:defRPr sz="4000"/>
            </a:lvl3pPr>
            <a:lvl4pPr marL="0" indent="0">
              <a:buClrTx/>
              <a:buSzTx/>
              <a:buNone/>
              <a:defRPr sz="4000"/>
            </a:lvl4pPr>
            <a:lvl5pPr marL="0" indent="0">
              <a:buClrTx/>
              <a:buSzTx/>
              <a:buNone/>
              <a:defRPr sz="4000"/>
            </a:lvl5pPr>
          </a:lstStyle>
          <a:p>
            <a:pPr/>
            <a:r>
              <a:t>Text úrovne 1</a:t>
            </a:r>
          </a:p>
          <a:p>
            <a:pPr lvl="1"/>
            <a:r>
              <a:t>Text úrovne 2</a:t>
            </a:r>
          </a:p>
          <a:p>
            <a:pPr lvl="2"/>
            <a:r>
              <a:t>Text úrovne 3</a:t>
            </a:r>
          </a:p>
          <a:p>
            <a:pPr lvl="3"/>
            <a:r>
              <a:t>Text úrovne 4</a:t>
            </a:r>
          </a:p>
          <a:p>
            <a:pPr lvl="4"/>
            <a:r>
              <a:t>Text úrovne 5</a:t>
            </a:r>
          </a:p>
        </p:txBody>
      </p:sp>
      <p:sp>
        <p:nvSpPr>
          <p:cNvPr id="23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názvu"/>
          <p:cNvSpPr txBox="1"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/>
            <a:r>
              <a:t>Text názvu</a:t>
            </a:r>
          </a:p>
        </p:txBody>
      </p:sp>
      <p:sp>
        <p:nvSpPr>
          <p:cNvPr id="31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lose-up of an orange flower surrounded by large tropical leaves"/>
          <p:cNvSpPr/>
          <p:nvPr>
            <p:ph type="pic" idx="21"/>
          </p:nvPr>
        </p:nvSpPr>
        <p:spPr>
          <a:xfrm>
            <a:off x="5803900" y="952500"/>
            <a:ext cx="17236029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ext názvu"/>
          <p:cNvSpPr txBox="1"/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lnSpc>
                <a:spcPct val="80000"/>
              </a:lnSpc>
              <a:defRPr spc="-128" sz="6400"/>
            </a:lvl1pPr>
          </a:lstStyle>
          <a:p>
            <a:pPr/>
            <a:r>
              <a:t>Text názvu</a:t>
            </a:r>
          </a:p>
        </p:txBody>
      </p:sp>
      <p:sp>
        <p:nvSpPr>
          <p:cNvPr id="40" name="Text úrovne 1…"/>
          <p:cNvSpPr txBox="1"/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>
              <a:buClrTx/>
              <a:buSzTx/>
              <a:buNone/>
              <a:defRPr sz="4000"/>
            </a:lvl1pPr>
            <a:lvl2pPr marL="0" indent="0">
              <a:buClrTx/>
              <a:buSzTx/>
              <a:buNone/>
              <a:defRPr sz="4000"/>
            </a:lvl2pPr>
            <a:lvl3pPr marL="0" indent="0">
              <a:buClrTx/>
              <a:buSzTx/>
              <a:buNone/>
              <a:defRPr sz="4000"/>
            </a:lvl3pPr>
            <a:lvl4pPr marL="0" indent="0">
              <a:buClrTx/>
              <a:buSzTx/>
              <a:buNone/>
              <a:defRPr sz="4000"/>
            </a:lvl4pPr>
            <a:lvl5pPr marL="0" indent="0">
              <a:buClrTx/>
              <a:buSzTx/>
              <a:buNone/>
              <a:defRPr sz="4000"/>
            </a:lvl5pPr>
          </a:lstStyle>
          <a:p>
            <a:pPr/>
            <a:r>
              <a:t>Text úrovne 1</a:t>
            </a:r>
          </a:p>
          <a:p>
            <a:pPr lvl="1"/>
            <a:r>
              <a:t>Text úrovne 2</a:t>
            </a:r>
          </a:p>
          <a:p>
            <a:pPr lvl="2"/>
            <a:r>
              <a:t>Text úrovne 3</a:t>
            </a:r>
          </a:p>
          <a:p>
            <a:pPr lvl="3"/>
            <a:r>
              <a:t>Text úrovne 4</a:t>
            </a:r>
          </a:p>
          <a:p>
            <a:pPr lvl="4"/>
            <a:r>
              <a:t>Text úrovne 5</a:t>
            </a:r>
          </a:p>
        </p:txBody>
      </p:sp>
      <p:sp>
        <p:nvSpPr>
          <p:cNvPr id="41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 názvu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 názvu</a:t>
            </a:r>
          </a:p>
        </p:txBody>
      </p:sp>
      <p:sp>
        <p:nvSpPr>
          <p:cNvPr id="49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 názvu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 názvu</a:t>
            </a:r>
          </a:p>
        </p:txBody>
      </p:sp>
      <p:sp>
        <p:nvSpPr>
          <p:cNvPr id="57" name="Text úrovne 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Text úrovne 1</a:t>
            </a:r>
          </a:p>
          <a:p>
            <a:pPr lvl="1"/>
            <a:r>
              <a:t>Text úrovne 2</a:t>
            </a:r>
          </a:p>
          <a:p>
            <a:pPr lvl="2"/>
            <a:r>
              <a:t>Text úrovne 3</a:t>
            </a:r>
          </a:p>
          <a:p>
            <a:pPr lvl="3"/>
            <a:r>
              <a:t>Text úrovne 4</a:t>
            </a:r>
          </a:p>
          <a:p>
            <a:pPr lvl="4"/>
            <a:r>
              <a:t>Text úrovne 5</a:t>
            </a:r>
          </a:p>
        </p:txBody>
      </p:sp>
      <p:sp>
        <p:nvSpPr>
          <p:cNvPr id="58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Close-up of a red-eyed tree frog perched on a leaf"/>
          <p:cNvSpPr/>
          <p:nvPr>
            <p:ph type="pic" sz="half" idx="21"/>
          </p:nvPr>
        </p:nvSpPr>
        <p:spPr>
          <a:xfrm>
            <a:off x="87503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ext názvu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 názvu</a:t>
            </a:r>
          </a:p>
        </p:txBody>
      </p:sp>
      <p:sp>
        <p:nvSpPr>
          <p:cNvPr id="67" name="Text úrovne 1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buClrTx/>
              <a:defRPr sz="3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1117600" indent="-558800">
              <a:spcBef>
                <a:spcPts val="4500"/>
              </a:spcBef>
              <a:buClrTx/>
              <a:defRPr sz="3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676400" indent="-558800">
              <a:spcBef>
                <a:spcPts val="4500"/>
              </a:spcBef>
              <a:buClrTx/>
              <a:defRPr sz="3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2235200" indent="-558800">
              <a:spcBef>
                <a:spcPts val="4500"/>
              </a:spcBef>
              <a:buClrTx/>
              <a:defRPr sz="3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794000" indent="-558800">
              <a:spcBef>
                <a:spcPts val="4500"/>
              </a:spcBef>
              <a:buClrTx/>
              <a:defRPr sz="3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Text úrovne 1</a:t>
            </a:r>
          </a:p>
          <a:p>
            <a:pPr lvl="1"/>
            <a:r>
              <a:t>Text úrovne 2</a:t>
            </a:r>
          </a:p>
          <a:p>
            <a:pPr lvl="2"/>
            <a:r>
              <a:t>Text úrovne 3</a:t>
            </a:r>
          </a:p>
          <a:p>
            <a:pPr lvl="3"/>
            <a:r>
              <a:t>Text úrovne 4</a:t>
            </a:r>
          </a:p>
          <a:p>
            <a:pPr lvl="4"/>
            <a:r>
              <a:t>Text úrovne 5</a:t>
            </a:r>
          </a:p>
        </p:txBody>
      </p:sp>
      <p:sp>
        <p:nvSpPr>
          <p:cNvPr id="68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 názvu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 názvu</a:t>
            </a:r>
          </a:p>
        </p:txBody>
      </p:sp>
      <p:sp>
        <p:nvSpPr>
          <p:cNvPr id="76" name="Text úrovne 1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buClrTx/>
              <a:defRPr sz="3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1117600" indent="-558800">
              <a:spcBef>
                <a:spcPts val="4500"/>
              </a:spcBef>
              <a:buClrTx/>
              <a:defRPr sz="3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676400" indent="-558800">
              <a:spcBef>
                <a:spcPts val="4500"/>
              </a:spcBef>
              <a:buClrTx/>
              <a:defRPr sz="3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2235200" indent="-558800">
              <a:spcBef>
                <a:spcPts val="4500"/>
              </a:spcBef>
              <a:buClrTx/>
              <a:defRPr sz="3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794000" indent="-558800">
              <a:spcBef>
                <a:spcPts val="4500"/>
              </a:spcBef>
              <a:buClrTx/>
              <a:defRPr sz="3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Text úrovne 1</a:t>
            </a:r>
          </a:p>
          <a:p>
            <a:pPr lvl="1"/>
            <a:r>
              <a:t>Text úrovne 2</a:t>
            </a:r>
          </a:p>
          <a:p>
            <a:pPr lvl="2"/>
            <a:r>
              <a:t>Text úrovne 3</a:t>
            </a:r>
          </a:p>
          <a:p>
            <a:pPr lvl="3"/>
            <a:r>
              <a:t>Text úrovne 4</a:t>
            </a:r>
          </a:p>
          <a:p>
            <a:pPr lvl="4"/>
            <a:r>
              <a:t>Text úrovne 5</a:t>
            </a:r>
          </a:p>
        </p:txBody>
      </p:sp>
      <p:sp>
        <p:nvSpPr>
          <p:cNvPr id="77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 názvu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 názvu</a:t>
            </a:r>
          </a:p>
        </p:txBody>
      </p:sp>
      <p:sp>
        <p:nvSpPr>
          <p:cNvPr id="85" name="Text úrovne 1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buClrTx/>
              <a:defRPr sz="3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1117600" indent="-558800">
              <a:spcBef>
                <a:spcPts val="4500"/>
              </a:spcBef>
              <a:buClrTx/>
              <a:defRPr sz="3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676400" indent="-558800">
              <a:spcBef>
                <a:spcPts val="4500"/>
              </a:spcBef>
              <a:buClrTx/>
              <a:defRPr sz="3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2235200" indent="-558800">
              <a:spcBef>
                <a:spcPts val="4500"/>
              </a:spcBef>
              <a:buClrTx/>
              <a:defRPr sz="3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794000" indent="-558800">
              <a:spcBef>
                <a:spcPts val="4500"/>
              </a:spcBef>
              <a:buClrTx/>
              <a:defRPr sz="3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/>
            <a:r>
              <a:t>Text úrovne 1</a:t>
            </a:r>
          </a:p>
          <a:p>
            <a:pPr lvl="1"/>
            <a:r>
              <a:t>Text úrovne 2</a:t>
            </a:r>
          </a:p>
          <a:p>
            <a:pPr lvl="2"/>
            <a:r>
              <a:t>Text úrovne 3</a:t>
            </a:r>
          </a:p>
          <a:p>
            <a:pPr lvl="3"/>
            <a:r>
              <a:t>Text úrovne 4</a:t>
            </a:r>
          </a:p>
          <a:p>
            <a:pPr lvl="4"/>
            <a:r>
              <a:t>Text úrovne 5</a:t>
            </a:r>
          </a:p>
        </p:txBody>
      </p:sp>
      <p:sp>
        <p:nvSpPr>
          <p:cNvPr id="86" name="Číslo snímky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názvu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Text názvu</a:t>
            </a:r>
          </a:p>
        </p:txBody>
      </p:sp>
      <p:sp>
        <p:nvSpPr>
          <p:cNvPr id="3" name="Text úrovne 1…"/>
          <p:cNvSpPr txBox="1"/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Text úrovne 1</a:t>
            </a:r>
          </a:p>
          <a:p>
            <a:pPr lvl="1"/>
            <a:r>
              <a:t>Text úrovne 2</a:t>
            </a:r>
          </a:p>
          <a:p>
            <a:pPr lvl="2"/>
            <a:r>
              <a:t>Text úrovne 3</a:t>
            </a:r>
          </a:p>
          <a:p>
            <a:pPr lvl="3"/>
            <a:r>
              <a:t>Text úrovne 4</a:t>
            </a:r>
          </a:p>
          <a:p>
            <a:pPr lvl="4"/>
            <a:r>
              <a:t>Text úrovne 5</a:t>
            </a:r>
          </a:p>
        </p:txBody>
      </p:sp>
      <p:sp>
        <p:nvSpPr>
          <p:cNvPr id="4" name="Číslo snímky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transition xmlns:p14="http://schemas.microsoft.com/office/powerpoint/2010/main" spd="med" advClick="1"/>
  <p:txStyles>
    <p:titleStyle>
      <a:lvl1pPr marL="0" marR="0" indent="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448" strike="noStrike" sz="22400" u="none">
          <a:solidFill>
            <a:srgbClr val="000000"/>
          </a:solidFill>
          <a:uFillTx/>
          <a:latin typeface="+mn-lt"/>
          <a:ea typeface="+mn-ea"/>
          <a:cs typeface="+mn-cs"/>
          <a:sym typeface="Gellix Bold"/>
        </a:defRPr>
      </a:lvl1pPr>
      <a:lvl2pPr marL="0" marR="0" indent="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448" strike="noStrike" sz="22400" u="none">
          <a:solidFill>
            <a:srgbClr val="000000"/>
          </a:solidFill>
          <a:uFillTx/>
          <a:latin typeface="+mn-lt"/>
          <a:ea typeface="+mn-ea"/>
          <a:cs typeface="+mn-cs"/>
          <a:sym typeface="Gellix Bold"/>
        </a:defRPr>
      </a:lvl2pPr>
      <a:lvl3pPr marL="0" marR="0" indent="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448" strike="noStrike" sz="22400" u="none">
          <a:solidFill>
            <a:srgbClr val="000000"/>
          </a:solidFill>
          <a:uFillTx/>
          <a:latin typeface="+mn-lt"/>
          <a:ea typeface="+mn-ea"/>
          <a:cs typeface="+mn-cs"/>
          <a:sym typeface="Gellix Bold"/>
        </a:defRPr>
      </a:lvl3pPr>
      <a:lvl4pPr marL="0" marR="0" indent="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448" strike="noStrike" sz="22400" u="none">
          <a:solidFill>
            <a:srgbClr val="000000"/>
          </a:solidFill>
          <a:uFillTx/>
          <a:latin typeface="+mn-lt"/>
          <a:ea typeface="+mn-ea"/>
          <a:cs typeface="+mn-cs"/>
          <a:sym typeface="Gellix Bold"/>
        </a:defRPr>
      </a:lvl4pPr>
      <a:lvl5pPr marL="0" marR="0" indent="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448" strike="noStrike" sz="22400" u="none">
          <a:solidFill>
            <a:srgbClr val="000000"/>
          </a:solidFill>
          <a:uFillTx/>
          <a:latin typeface="+mn-lt"/>
          <a:ea typeface="+mn-ea"/>
          <a:cs typeface="+mn-cs"/>
          <a:sym typeface="Gellix Bold"/>
        </a:defRPr>
      </a:lvl5pPr>
      <a:lvl6pPr marL="0" marR="0" indent="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448" strike="noStrike" sz="22400" u="none">
          <a:solidFill>
            <a:srgbClr val="000000"/>
          </a:solidFill>
          <a:uFillTx/>
          <a:latin typeface="+mn-lt"/>
          <a:ea typeface="+mn-ea"/>
          <a:cs typeface="+mn-cs"/>
          <a:sym typeface="Gellix Bold"/>
        </a:defRPr>
      </a:lvl6pPr>
      <a:lvl7pPr marL="0" marR="0" indent="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448" strike="noStrike" sz="22400" u="none">
          <a:solidFill>
            <a:srgbClr val="000000"/>
          </a:solidFill>
          <a:uFillTx/>
          <a:latin typeface="+mn-lt"/>
          <a:ea typeface="+mn-ea"/>
          <a:cs typeface="+mn-cs"/>
          <a:sym typeface="Gellix Bold"/>
        </a:defRPr>
      </a:lvl7pPr>
      <a:lvl8pPr marL="0" marR="0" indent="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448" strike="noStrike" sz="22400" u="none">
          <a:solidFill>
            <a:srgbClr val="000000"/>
          </a:solidFill>
          <a:uFillTx/>
          <a:latin typeface="+mn-lt"/>
          <a:ea typeface="+mn-ea"/>
          <a:cs typeface="+mn-cs"/>
          <a:sym typeface="Gellix Bold"/>
        </a:defRPr>
      </a:lvl8pPr>
      <a:lvl9pPr marL="0" marR="0" indent="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448" strike="noStrike" sz="22400" u="none">
          <a:solidFill>
            <a:srgbClr val="000000"/>
          </a:solidFill>
          <a:uFillTx/>
          <a:latin typeface="+mn-lt"/>
          <a:ea typeface="+mn-ea"/>
          <a:cs typeface="+mn-cs"/>
          <a:sym typeface="Gellix Bold"/>
        </a:defRPr>
      </a:lvl9pPr>
    </p:titleStyle>
    <p:bodyStyle>
      <a:lvl1pPr marL="740833" marR="0" indent="-740833" algn="l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5600" u="none">
          <a:solidFill>
            <a:srgbClr val="000000"/>
          </a:solidFill>
          <a:uFillTx/>
          <a:latin typeface="Lora Regular Regular"/>
          <a:ea typeface="Lora Regular Regular"/>
          <a:cs typeface="Lora Regular Regular"/>
          <a:sym typeface="Lora Regular Regular"/>
        </a:defRPr>
      </a:lvl1pPr>
      <a:lvl2pPr marL="1375833" marR="0" indent="-740833" algn="l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5600" u="none">
          <a:solidFill>
            <a:srgbClr val="000000"/>
          </a:solidFill>
          <a:uFillTx/>
          <a:latin typeface="Lora Regular Regular"/>
          <a:ea typeface="Lora Regular Regular"/>
          <a:cs typeface="Lora Regular Regular"/>
          <a:sym typeface="Lora Regular Regular"/>
        </a:defRPr>
      </a:lvl2pPr>
      <a:lvl3pPr marL="2010833" marR="0" indent="-740833" algn="l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5600" u="none">
          <a:solidFill>
            <a:srgbClr val="000000"/>
          </a:solidFill>
          <a:uFillTx/>
          <a:latin typeface="Lora Regular Regular"/>
          <a:ea typeface="Lora Regular Regular"/>
          <a:cs typeface="Lora Regular Regular"/>
          <a:sym typeface="Lora Regular Regular"/>
        </a:defRPr>
      </a:lvl3pPr>
      <a:lvl4pPr marL="2645833" marR="0" indent="-740833" algn="l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5600" u="none">
          <a:solidFill>
            <a:srgbClr val="000000"/>
          </a:solidFill>
          <a:uFillTx/>
          <a:latin typeface="Lora Regular Regular"/>
          <a:ea typeface="Lora Regular Regular"/>
          <a:cs typeface="Lora Regular Regular"/>
          <a:sym typeface="Lora Regular Regular"/>
        </a:defRPr>
      </a:lvl4pPr>
      <a:lvl5pPr marL="3280833" marR="0" indent="-740833" algn="l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5600" u="none">
          <a:solidFill>
            <a:srgbClr val="000000"/>
          </a:solidFill>
          <a:uFillTx/>
          <a:latin typeface="Lora Regular Regular"/>
          <a:ea typeface="Lora Regular Regular"/>
          <a:cs typeface="Lora Regular Regular"/>
          <a:sym typeface="Lora Regular Regular"/>
        </a:defRPr>
      </a:lvl5pPr>
      <a:lvl6pPr marL="3915833" marR="0" indent="-740833" algn="l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5600" u="none">
          <a:solidFill>
            <a:srgbClr val="000000"/>
          </a:solidFill>
          <a:uFillTx/>
          <a:latin typeface="Lora Regular Regular"/>
          <a:ea typeface="Lora Regular Regular"/>
          <a:cs typeface="Lora Regular Regular"/>
          <a:sym typeface="Lora Regular Regular"/>
        </a:defRPr>
      </a:lvl6pPr>
      <a:lvl7pPr marL="4550833" marR="0" indent="-740833" algn="l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5600" u="none">
          <a:solidFill>
            <a:srgbClr val="000000"/>
          </a:solidFill>
          <a:uFillTx/>
          <a:latin typeface="Lora Regular Regular"/>
          <a:ea typeface="Lora Regular Regular"/>
          <a:cs typeface="Lora Regular Regular"/>
          <a:sym typeface="Lora Regular Regular"/>
        </a:defRPr>
      </a:lvl7pPr>
      <a:lvl8pPr marL="5185833" marR="0" indent="-740833" algn="l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5600" u="none">
          <a:solidFill>
            <a:srgbClr val="000000"/>
          </a:solidFill>
          <a:uFillTx/>
          <a:latin typeface="Lora Regular Regular"/>
          <a:ea typeface="Lora Regular Regular"/>
          <a:cs typeface="Lora Regular Regular"/>
          <a:sym typeface="Lora Regular Regular"/>
        </a:defRPr>
      </a:lvl8pPr>
      <a:lvl9pPr marL="5820833" marR="0" indent="-740833" algn="l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5600" u="none">
          <a:solidFill>
            <a:srgbClr val="000000"/>
          </a:solidFill>
          <a:uFillTx/>
          <a:latin typeface="Lora Regular Regular"/>
          <a:ea typeface="Lora Regular Regular"/>
          <a:cs typeface="Lora Regular Regular"/>
          <a:sym typeface="Lora Regular Regular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653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Obrázok" descr="Obrázok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36838" y="4419358"/>
            <a:ext cx="11310324" cy="487728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3F3D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Február 2025"/>
          <p:cNvSpPr txBox="1"/>
          <p:nvPr/>
        </p:nvSpPr>
        <p:spPr>
          <a:xfrm>
            <a:off x="11562447" y="13117856"/>
            <a:ext cx="1355311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00">
                <a:latin typeface="DM Sans 9pt Regular Bold"/>
                <a:ea typeface="DM Sans 9pt Regular Bold"/>
                <a:cs typeface="DM Sans 9pt Regular Bold"/>
                <a:sym typeface="DM Sans 9pt Regular Bold"/>
              </a:defRPr>
            </a:lvl1pPr>
          </a:lstStyle>
          <a:p>
            <a:pPr/>
            <a:r>
              <a:t>Február 2025</a:t>
            </a:r>
          </a:p>
        </p:txBody>
      </p:sp>
      <p:sp>
        <p:nvSpPr>
          <p:cNvPr id="140" name="byvanievazky.sk"/>
          <p:cNvSpPr txBox="1"/>
          <p:nvPr/>
        </p:nvSpPr>
        <p:spPr>
          <a:xfrm>
            <a:off x="22332621" y="13117856"/>
            <a:ext cx="1616666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00">
                <a:latin typeface="DM Sans 9pt Regular Bold"/>
                <a:ea typeface="DM Sans 9pt Regular Bold"/>
                <a:cs typeface="DM Sans 9pt Regular Bold"/>
                <a:sym typeface="DM Sans 9pt Regular Bold"/>
              </a:defRPr>
            </a:lvl1pPr>
          </a:lstStyle>
          <a:p>
            <a:pPr/>
            <a:r>
              <a:t>byvanievazky.sk</a:t>
            </a:r>
          </a:p>
        </p:txBody>
      </p:sp>
      <p:sp>
        <p:nvSpPr>
          <p:cNvPr id="141" name="Bývajte vo Vážkach"/>
          <p:cNvSpPr txBox="1"/>
          <p:nvPr/>
        </p:nvSpPr>
        <p:spPr>
          <a:xfrm>
            <a:off x="442325" y="13117856"/>
            <a:ext cx="1899075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00">
                <a:latin typeface="DM Sans 9pt Regular Bold"/>
                <a:ea typeface="DM Sans 9pt Regular Bold"/>
                <a:cs typeface="DM Sans 9pt Regular Bold"/>
                <a:sym typeface="DM Sans 9pt Regular Bold"/>
              </a:defRPr>
            </a:lvl1pPr>
          </a:lstStyle>
          <a:p>
            <a:pPr/>
            <a:r>
              <a:t>Bývajte vo Vážkach</a:t>
            </a:r>
          </a:p>
        </p:txBody>
      </p:sp>
      <p:sp>
        <p:nvSpPr>
          <p:cNvPr id="142" name="Aktuálny stav"/>
          <p:cNvSpPr txBox="1"/>
          <p:nvPr/>
        </p:nvSpPr>
        <p:spPr>
          <a:xfrm>
            <a:off x="4410710" y="3125085"/>
            <a:ext cx="13472161" cy="293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000">
                <a:solidFill>
                  <a:srgbClr val="FF6300"/>
                </a:solidFill>
                <a:latin typeface="Capitana Bold"/>
                <a:ea typeface="Capitana Bold"/>
                <a:cs typeface="Capitana Bold"/>
                <a:sym typeface="Capitana Bold"/>
              </a:defRPr>
            </a:lvl1pPr>
          </a:lstStyle>
          <a:p>
            <a:pPr/>
            <a:r>
              <a:t>Aktuálny stav</a:t>
            </a:r>
          </a:p>
        </p:txBody>
      </p:sp>
      <p:sp>
        <p:nvSpPr>
          <p:cNvPr id="143" name="zóny bývania"/>
          <p:cNvSpPr txBox="1"/>
          <p:nvPr/>
        </p:nvSpPr>
        <p:spPr>
          <a:xfrm>
            <a:off x="7437258" y="5374730"/>
            <a:ext cx="13070206" cy="293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000">
                <a:solidFill>
                  <a:srgbClr val="FF6300"/>
                </a:solidFill>
                <a:latin typeface="Capitana Bold"/>
                <a:ea typeface="Capitana Bold"/>
                <a:cs typeface="Capitana Bold"/>
                <a:sym typeface="Capitana Bold"/>
              </a:defRPr>
            </a:lvl1pPr>
          </a:lstStyle>
          <a:p>
            <a:pPr/>
            <a:r>
              <a:t>zóny bývania </a:t>
            </a:r>
          </a:p>
        </p:txBody>
      </p:sp>
      <p:sp>
        <p:nvSpPr>
          <p:cNvPr id="144" name="vo Vážkach"/>
          <p:cNvSpPr txBox="1"/>
          <p:nvPr/>
        </p:nvSpPr>
        <p:spPr>
          <a:xfrm>
            <a:off x="4398600" y="7703389"/>
            <a:ext cx="10948036" cy="293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000">
                <a:solidFill>
                  <a:srgbClr val="FF6300"/>
                </a:solidFill>
                <a:latin typeface="Capitana Bold"/>
                <a:ea typeface="Capitana Bold"/>
                <a:cs typeface="Capitana Bold"/>
                <a:sym typeface="Capitana Bold"/>
              </a:defRPr>
            </a:lvl1pPr>
          </a:lstStyle>
          <a:p>
            <a:pPr/>
            <a:r>
              <a:t>vo Vážkach</a:t>
            </a:r>
          </a:p>
        </p:txBody>
      </p:sp>
      <p:sp>
        <p:nvSpPr>
          <p:cNvPr id="145" name="Čiara"/>
          <p:cNvSpPr/>
          <p:nvPr/>
        </p:nvSpPr>
        <p:spPr>
          <a:xfrm>
            <a:off x="19077919" y="-234615"/>
            <a:ext cx="7116240" cy="57974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28" h="20786" fill="norm" stroke="1" extrusionOk="0">
                <a:moveTo>
                  <a:pt x="20728" y="19063"/>
                </a:moveTo>
                <a:cubicBezTo>
                  <a:pt x="18652" y="16783"/>
                  <a:pt x="16247" y="15032"/>
                  <a:pt x="13644" y="13908"/>
                </a:cubicBezTo>
                <a:cubicBezTo>
                  <a:pt x="10366" y="12493"/>
                  <a:pt x="6824" y="12108"/>
                  <a:pt x="3517" y="13416"/>
                </a:cubicBezTo>
                <a:cubicBezTo>
                  <a:pt x="855" y="14469"/>
                  <a:pt x="-872" y="17497"/>
                  <a:pt x="460" y="19695"/>
                </a:cubicBezTo>
                <a:cubicBezTo>
                  <a:pt x="1614" y="21600"/>
                  <a:pt x="4024" y="20884"/>
                  <a:pt x="5249" y="18522"/>
                </a:cubicBezTo>
                <a:cubicBezTo>
                  <a:pt x="6609" y="15898"/>
                  <a:pt x="6342" y="12566"/>
                  <a:pt x="5508" y="9585"/>
                </a:cubicBezTo>
                <a:cubicBezTo>
                  <a:pt x="4456" y="5827"/>
                  <a:pt x="2603" y="2510"/>
                  <a:pt x="153" y="0"/>
                </a:cubicBezTo>
              </a:path>
            </a:pathLst>
          </a:custGeom>
          <a:ln w="44450">
            <a:solidFill>
              <a:srgbClr val="FF6300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146" name="Čiara"/>
          <p:cNvSpPr/>
          <p:nvPr/>
        </p:nvSpPr>
        <p:spPr>
          <a:xfrm>
            <a:off x="281518" y="1168912"/>
            <a:ext cx="5867201" cy="6390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9" h="21552" fill="norm" stroke="1" extrusionOk="0">
                <a:moveTo>
                  <a:pt x="21569" y="20199"/>
                </a:moveTo>
                <a:cubicBezTo>
                  <a:pt x="20046" y="21133"/>
                  <a:pt x="18307" y="21600"/>
                  <a:pt x="16546" y="21548"/>
                </a:cubicBezTo>
                <a:cubicBezTo>
                  <a:pt x="13926" y="21471"/>
                  <a:pt x="11487" y="20279"/>
                  <a:pt x="9381" y="18633"/>
                </a:cubicBezTo>
                <a:cubicBezTo>
                  <a:pt x="6512" y="16392"/>
                  <a:pt x="4947" y="12679"/>
                  <a:pt x="7109" y="10470"/>
                </a:cubicBezTo>
                <a:cubicBezTo>
                  <a:pt x="7957" y="9603"/>
                  <a:pt x="9253" y="9400"/>
                  <a:pt x="10181" y="10130"/>
                </a:cubicBezTo>
                <a:cubicBezTo>
                  <a:pt x="13128" y="12450"/>
                  <a:pt x="9763" y="18310"/>
                  <a:pt x="4880" y="16347"/>
                </a:cubicBezTo>
                <a:cubicBezTo>
                  <a:pt x="1331" y="14921"/>
                  <a:pt x="70" y="10615"/>
                  <a:pt x="4" y="6469"/>
                </a:cubicBezTo>
                <a:cubicBezTo>
                  <a:pt x="-31" y="4295"/>
                  <a:pt x="175" y="2124"/>
                  <a:pt x="617" y="0"/>
                </a:cubicBezTo>
              </a:path>
            </a:pathLst>
          </a:custGeom>
          <a:ln w="38100">
            <a:solidFill>
              <a:srgbClr val="FF6300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3F3D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án rozvoja"/>
          <p:cNvSpPr txBox="1"/>
          <p:nvPr/>
        </p:nvSpPr>
        <p:spPr>
          <a:xfrm>
            <a:off x="403079" y="355637"/>
            <a:ext cx="7998461" cy="198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solidFill>
                  <a:srgbClr val="006341"/>
                </a:solidFill>
                <a:latin typeface="Capitana Bold"/>
                <a:ea typeface="Capitana Bold"/>
                <a:cs typeface="Capitana Bold"/>
                <a:sym typeface="Capitana Bold"/>
              </a:defRPr>
            </a:lvl1pPr>
          </a:lstStyle>
          <a:p>
            <a:pPr/>
            <a:r>
              <a:t>Plán rozvoja</a:t>
            </a:r>
          </a:p>
        </p:txBody>
      </p:sp>
      <p:sp>
        <p:nvSpPr>
          <p:cNvPr id="149" name="Čiara"/>
          <p:cNvSpPr/>
          <p:nvPr/>
        </p:nvSpPr>
        <p:spPr>
          <a:xfrm>
            <a:off x="5578797" y="2196357"/>
            <a:ext cx="6492224" cy="104935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869" fill="norm" stroke="1" extrusionOk="0">
                <a:moveTo>
                  <a:pt x="0" y="0"/>
                </a:moveTo>
                <a:cubicBezTo>
                  <a:pt x="156" y="1334"/>
                  <a:pt x="828" y="2619"/>
                  <a:pt x="1944" y="3667"/>
                </a:cubicBezTo>
                <a:cubicBezTo>
                  <a:pt x="4600" y="6160"/>
                  <a:pt x="9088" y="6852"/>
                  <a:pt x="13490" y="6948"/>
                </a:cubicBezTo>
                <a:cubicBezTo>
                  <a:pt x="17490" y="7036"/>
                  <a:pt x="21401" y="5806"/>
                  <a:pt x="20958" y="3362"/>
                </a:cubicBezTo>
                <a:cubicBezTo>
                  <a:pt x="20605" y="1406"/>
                  <a:pt x="17570" y="438"/>
                  <a:pt x="14610" y="976"/>
                </a:cubicBezTo>
                <a:cubicBezTo>
                  <a:pt x="8973" y="2000"/>
                  <a:pt x="6332" y="6394"/>
                  <a:pt x="6271" y="10826"/>
                </a:cubicBezTo>
                <a:cubicBezTo>
                  <a:pt x="6236" y="13316"/>
                  <a:pt x="6897" y="15841"/>
                  <a:pt x="8998" y="17798"/>
                </a:cubicBezTo>
                <a:cubicBezTo>
                  <a:pt x="11981" y="20577"/>
                  <a:pt x="17094" y="21600"/>
                  <a:pt x="21600" y="20329"/>
                </a:cubicBezTo>
              </a:path>
            </a:pathLst>
          </a:custGeom>
          <a:ln w="44450">
            <a:solidFill>
              <a:srgbClr val="006341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150" name="Február 2025"/>
          <p:cNvSpPr txBox="1"/>
          <p:nvPr/>
        </p:nvSpPr>
        <p:spPr>
          <a:xfrm>
            <a:off x="11562447" y="13117856"/>
            <a:ext cx="1355311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00">
                <a:latin typeface="DM Sans 9pt Regular Bold"/>
                <a:ea typeface="DM Sans 9pt Regular Bold"/>
                <a:cs typeface="DM Sans 9pt Regular Bold"/>
                <a:sym typeface="DM Sans 9pt Regular Bold"/>
              </a:defRPr>
            </a:lvl1pPr>
          </a:lstStyle>
          <a:p>
            <a:pPr/>
            <a:r>
              <a:t>Február 2025</a:t>
            </a:r>
          </a:p>
        </p:txBody>
      </p:sp>
      <p:sp>
        <p:nvSpPr>
          <p:cNvPr id="151" name="byvanievazky.sk"/>
          <p:cNvSpPr txBox="1"/>
          <p:nvPr/>
        </p:nvSpPr>
        <p:spPr>
          <a:xfrm>
            <a:off x="22332621" y="13117856"/>
            <a:ext cx="1616666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00">
                <a:latin typeface="DM Sans 9pt Regular Bold"/>
                <a:ea typeface="DM Sans 9pt Regular Bold"/>
                <a:cs typeface="DM Sans 9pt Regular Bold"/>
                <a:sym typeface="DM Sans 9pt Regular Bold"/>
              </a:defRPr>
            </a:lvl1pPr>
          </a:lstStyle>
          <a:p>
            <a:pPr/>
            <a:r>
              <a:t>byvanievazky.sk</a:t>
            </a:r>
          </a:p>
        </p:txBody>
      </p:sp>
      <p:sp>
        <p:nvSpPr>
          <p:cNvPr id="152" name="Bývajte vo Vážkach"/>
          <p:cNvSpPr txBox="1"/>
          <p:nvPr/>
        </p:nvSpPr>
        <p:spPr>
          <a:xfrm>
            <a:off x="442325" y="13117856"/>
            <a:ext cx="1899075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00">
                <a:latin typeface="DM Sans 9pt Regular Bold"/>
                <a:ea typeface="DM Sans 9pt Regular Bold"/>
                <a:cs typeface="DM Sans 9pt Regular Bold"/>
                <a:sym typeface="DM Sans 9pt Regular Bold"/>
              </a:defRPr>
            </a:lvl1pPr>
          </a:lstStyle>
          <a:p>
            <a:pPr/>
            <a:r>
              <a:t>Bývajte vo Vážkach</a:t>
            </a:r>
          </a:p>
        </p:txBody>
      </p:sp>
      <p:pic>
        <p:nvPicPr>
          <p:cNvPr id="153" name="Obrázok" descr="Obrázok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0003" y="-1003273"/>
            <a:ext cx="25248610" cy="1420235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3F3D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Nasledujúce kroky"/>
          <p:cNvSpPr txBox="1"/>
          <p:nvPr/>
        </p:nvSpPr>
        <p:spPr>
          <a:xfrm>
            <a:off x="390379" y="342937"/>
            <a:ext cx="12005311" cy="198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solidFill>
                  <a:srgbClr val="006341"/>
                </a:solidFill>
                <a:latin typeface="Capitana Bold"/>
                <a:ea typeface="Capitana Bold"/>
                <a:cs typeface="Capitana Bold"/>
                <a:sym typeface="Capitana Bold"/>
              </a:defRPr>
            </a:lvl1pPr>
          </a:lstStyle>
          <a:p>
            <a:pPr/>
            <a:r>
              <a:t>Nasledujúce kroky</a:t>
            </a:r>
          </a:p>
        </p:txBody>
      </p:sp>
      <p:sp>
        <p:nvSpPr>
          <p:cNvPr id="156" name="1.…"/>
          <p:cNvSpPr txBox="1"/>
          <p:nvPr/>
        </p:nvSpPr>
        <p:spPr>
          <a:xfrm>
            <a:off x="1136978" y="3898063"/>
            <a:ext cx="6335791" cy="4119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0000">
                <a:solidFill>
                  <a:srgbClr val="006341"/>
                </a:solidFill>
                <a:latin typeface="Capitana Bold"/>
                <a:ea typeface="Capitana Bold"/>
                <a:cs typeface="Capitana Bold"/>
                <a:sym typeface="Capitana Bold"/>
              </a:defRPr>
            </a:pPr>
            <a:r>
              <a:t>1.</a:t>
            </a:r>
          </a:p>
          <a:p>
            <a:pPr>
              <a:defRPr sz="2000">
                <a:solidFill>
                  <a:srgbClr val="006341"/>
                </a:solidFill>
                <a:latin typeface="Capitana Bold"/>
                <a:ea typeface="Capitana Bold"/>
                <a:cs typeface="Capitana Bold"/>
                <a:sym typeface="Capitana Bold"/>
              </a:defRPr>
            </a:pPr>
            <a:r>
              <a:t>Parkovacie miesta</a:t>
            </a:r>
          </a:p>
          <a:p>
            <a:pPr>
              <a:defRPr sz="2000">
                <a:solidFill>
                  <a:srgbClr val="006341"/>
                </a:solidFill>
                <a:latin typeface="Capitana Bold"/>
                <a:ea typeface="Capitana Bold"/>
                <a:cs typeface="Capitana Bold"/>
                <a:sym typeface="Capitana Bold"/>
              </a:defRPr>
            </a:pPr>
          </a:p>
          <a:p>
            <a:pPr algn="just" defTabSz="457200">
              <a:lnSpc>
                <a:spcPct val="30000"/>
              </a:lnSpc>
              <a:spcBef>
                <a:spcPts val="1500"/>
              </a:spcBef>
              <a:defRPr sz="1700"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pPr>
            <a:r>
              <a:t>Lorem Ipsum is simply dummy text of the printing and </a:t>
            </a:r>
          </a:p>
          <a:p>
            <a:pPr algn="just" defTabSz="457200">
              <a:lnSpc>
                <a:spcPct val="30000"/>
              </a:lnSpc>
              <a:spcBef>
                <a:spcPts val="1500"/>
              </a:spcBef>
              <a:defRPr sz="1700"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pPr>
            <a:r>
              <a:t>typesetting industry. Lorem Ipsum has been the industry's </a:t>
            </a:r>
          </a:p>
          <a:p>
            <a:pPr algn="just" defTabSz="457200">
              <a:lnSpc>
                <a:spcPct val="30000"/>
              </a:lnSpc>
              <a:spcBef>
                <a:spcPts val="1500"/>
              </a:spcBef>
              <a:defRPr sz="1700"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pPr>
            <a:r>
              <a:t>standard dummy text ever since the 1500s, when an unknown </a:t>
            </a:r>
          </a:p>
          <a:p>
            <a:pPr algn="just" defTabSz="457200">
              <a:lnSpc>
                <a:spcPct val="30000"/>
              </a:lnSpc>
              <a:spcBef>
                <a:spcPts val="1500"/>
              </a:spcBef>
              <a:defRPr sz="1700"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pPr>
            <a:r>
              <a:t>printer took a galley of type and scrambled it to make </a:t>
            </a:r>
          </a:p>
          <a:p>
            <a:pPr algn="just" defTabSz="457200">
              <a:lnSpc>
                <a:spcPct val="30000"/>
              </a:lnSpc>
              <a:spcBef>
                <a:spcPts val="1500"/>
              </a:spcBef>
              <a:defRPr sz="1700"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pPr>
            <a:r>
              <a:t>a type specimen book.</a:t>
            </a:r>
          </a:p>
        </p:txBody>
      </p:sp>
      <p:sp>
        <p:nvSpPr>
          <p:cNvPr id="157" name="2.…"/>
          <p:cNvSpPr txBox="1"/>
          <p:nvPr/>
        </p:nvSpPr>
        <p:spPr>
          <a:xfrm>
            <a:off x="9115796" y="3898063"/>
            <a:ext cx="6335791" cy="4119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0000">
                <a:solidFill>
                  <a:srgbClr val="006341"/>
                </a:solidFill>
                <a:latin typeface="Capitana Bold"/>
                <a:ea typeface="Capitana Bold"/>
                <a:cs typeface="Capitana Bold"/>
                <a:sym typeface="Capitana Bold"/>
              </a:defRPr>
            </a:pPr>
            <a:r>
              <a:t>2.</a:t>
            </a:r>
          </a:p>
          <a:p>
            <a:pPr>
              <a:defRPr sz="2000">
                <a:solidFill>
                  <a:srgbClr val="006341"/>
                </a:solidFill>
                <a:latin typeface="Capitana Bold"/>
                <a:ea typeface="Capitana Bold"/>
                <a:cs typeface="Capitana Bold"/>
                <a:sym typeface="Capitana Bold"/>
              </a:defRPr>
            </a:pPr>
            <a:r>
              <a:t>Ukončovanie práce</a:t>
            </a:r>
          </a:p>
          <a:p>
            <a:pPr>
              <a:defRPr sz="2000">
                <a:solidFill>
                  <a:srgbClr val="006341"/>
                </a:solidFill>
                <a:latin typeface="Capitana Bold"/>
                <a:ea typeface="Capitana Bold"/>
                <a:cs typeface="Capitana Bold"/>
                <a:sym typeface="Capitana Bold"/>
              </a:defRPr>
            </a:pPr>
          </a:p>
          <a:p>
            <a:pPr algn="just" defTabSz="457200">
              <a:lnSpc>
                <a:spcPct val="30000"/>
              </a:lnSpc>
              <a:spcBef>
                <a:spcPts val="1500"/>
              </a:spcBef>
              <a:defRPr sz="1700"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pPr>
            <a:r>
              <a:t>Lorem Ipsum is simply dummy text of the printing and </a:t>
            </a:r>
          </a:p>
          <a:p>
            <a:pPr algn="just" defTabSz="457200">
              <a:lnSpc>
                <a:spcPct val="30000"/>
              </a:lnSpc>
              <a:spcBef>
                <a:spcPts val="1500"/>
              </a:spcBef>
              <a:defRPr sz="1700"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pPr>
            <a:r>
              <a:t>typesetting industry. Lorem Ipsum has been the industry's </a:t>
            </a:r>
          </a:p>
          <a:p>
            <a:pPr algn="just" defTabSz="457200">
              <a:lnSpc>
                <a:spcPct val="30000"/>
              </a:lnSpc>
              <a:spcBef>
                <a:spcPts val="1500"/>
              </a:spcBef>
              <a:defRPr sz="1700"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pPr>
            <a:r>
              <a:t>standard dummy text ever since the 1500s, when an unknown </a:t>
            </a:r>
          </a:p>
          <a:p>
            <a:pPr algn="just" defTabSz="457200">
              <a:lnSpc>
                <a:spcPct val="30000"/>
              </a:lnSpc>
              <a:spcBef>
                <a:spcPts val="1500"/>
              </a:spcBef>
              <a:defRPr sz="1700"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pPr>
            <a:r>
              <a:t>printer took a galley of type and scrambled it to make </a:t>
            </a:r>
          </a:p>
          <a:p>
            <a:pPr algn="just" defTabSz="457200">
              <a:lnSpc>
                <a:spcPct val="30000"/>
              </a:lnSpc>
              <a:spcBef>
                <a:spcPts val="1500"/>
              </a:spcBef>
              <a:defRPr sz="1700"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pPr>
            <a:r>
              <a:t>a type specimen book.</a:t>
            </a:r>
          </a:p>
        </p:txBody>
      </p:sp>
      <p:sp>
        <p:nvSpPr>
          <p:cNvPr id="158" name="3.…"/>
          <p:cNvSpPr txBox="1"/>
          <p:nvPr/>
        </p:nvSpPr>
        <p:spPr>
          <a:xfrm>
            <a:off x="16967615" y="3859963"/>
            <a:ext cx="6335791" cy="4119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0000">
                <a:solidFill>
                  <a:srgbClr val="006341"/>
                </a:solidFill>
                <a:latin typeface="Capitana Bold"/>
                <a:ea typeface="Capitana Bold"/>
                <a:cs typeface="Capitana Bold"/>
                <a:sym typeface="Capitana Bold"/>
              </a:defRPr>
            </a:pPr>
            <a:r>
              <a:t>3.</a:t>
            </a:r>
          </a:p>
          <a:p>
            <a:pPr>
              <a:defRPr sz="2000">
                <a:solidFill>
                  <a:srgbClr val="006341"/>
                </a:solidFill>
                <a:latin typeface="Capitana Bold"/>
                <a:ea typeface="Capitana Bold"/>
                <a:cs typeface="Capitana Bold"/>
                <a:sym typeface="Capitana Bold"/>
              </a:defRPr>
            </a:pPr>
            <a:r>
              <a:t>Vážky</a:t>
            </a:r>
          </a:p>
          <a:p>
            <a:pPr>
              <a:defRPr sz="2000">
                <a:solidFill>
                  <a:srgbClr val="006341"/>
                </a:solidFill>
                <a:latin typeface="Capitana Bold"/>
                <a:ea typeface="Capitana Bold"/>
                <a:cs typeface="Capitana Bold"/>
                <a:sym typeface="Capitana Bold"/>
              </a:defRPr>
            </a:pPr>
          </a:p>
          <a:p>
            <a:pPr algn="just" defTabSz="457200">
              <a:lnSpc>
                <a:spcPct val="30000"/>
              </a:lnSpc>
              <a:spcBef>
                <a:spcPts val="1500"/>
              </a:spcBef>
              <a:defRPr sz="1700"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pPr>
            <a:r>
              <a:t>Lorem Ipsum is simply dummy text of the printing and </a:t>
            </a:r>
          </a:p>
          <a:p>
            <a:pPr algn="just" defTabSz="457200">
              <a:lnSpc>
                <a:spcPct val="30000"/>
              </a:lnSpc>
              <a:spcBef>
                <a:spcPts val="1500"/>
              </a:spcBef>
              <a:defRPr sz="1700"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pPr>
            <a:r>
              <a:t>typesetting industry. Lorem Ipsum has been the industry's </a:t>
            </a:r>
          </a:p>
          <a:p>
            <a:pPr algn="just" defTabSz="457200">
              <a:lnSpc>
                <a:spcPct val="30000"/>
              </a:lnSpc>
              <a:spcBef>
                <a:spcPts val="1500"/>
              </a:spcBef>
              <a:defRPr sz="1700"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pPr>
            <a:r>
              <a:t>standard dummy text ever since the 1500s, when an unknown </a:t>
            </a:r>
          </a:p>
          <a:p>
            <a:pPr algn="just" defTabSz="457200">
              <a:lnSpc>
                <a:spcPct val="30000"/>
              </a:lnSpc>
              <a:spcBef>
                <a:spcPts val="1500"/>
              </a:spcBef>
              <a:defRPr sz="1700"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pPr>
            <a:r>
              <a:t>printer took a galley of type and scrambled it to make </a:t>
            </a:r>
          </a:p>
          <a:p>
            <a:pPr algn="just" defTabSz="457200">
              <a:lnSpc>
                <a:spcPct val="30000"/>
              </a:lnSpc>
              <a:spcBef>
                <a:spcPts val="1500"/>
              </a:spcBef>
              <a:defRPr sz="1700">
                <a:latin typeface="DM Sans 9pt Regular Regular"/>
                <a:ea typeface="DM Sans 9pt Regular Regular"/>
                <a:cs typeface="DM Sans 9pt Regular Regular"/>
                <a:sym typeface="DM Sans 9pt Regular Regular"/>
              </a:defRPr>
            </a:pPr>
            <a:r>
              <a:t>a type specimen book.</a:t>
            </a:r>
          </a:p>
        </p:txBody>
      </p:sp>
      <p:sp>
        <p:nvSpPr>
          <p:cNvPr id="159" name="Február 2025"/>
          <p:cNvSpPr txBox="1"/>
          <p:nvPr/>
        </p:nvSpPr>
        <p:spPr>
          <a:xfrm>
            <a:off x="11562447" y="13117856"/>
            <a:ext cx="1355311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00">
                <a:latin typeface="DM Sans 9pt Regular Bold"/>
                <a:ea typeface="DM Sans 9pt Regular Bold"/>
                <a:cs typeface="DM Sans 9pt Regular Bold"/>
                <a:sym typeface="DM Sans 9pt Regular Bold"/>
              </a:defRPr>
            </a:lvl1pPr>
          </a:lstStyle>
          <a:p>
            <a:pPr/>
            <a:r>
              <a:t>Február 2025</a:t>
            </a:r>
          </a:p>
        </p:txBody>
      </p:sp>
      <p:sp>
        <p:nvSpPr>
          <p:cNvPr id="160" name="byvanievazky.sk"/>
          <p:cNvSpPr txBox="1"/>
          <p:nvPr/>
        </p:nvSpPr>
        <p:spPr>
          <a:xfrm>
            <a:off x="22332621" y="13117856"/>
            <a:ext cx="1616666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00">
                <a:latin typeface="DM Sans 9pt Regular Bold"/>
                <a:ea typeface="DM Sans 9pt Regular Bold"/>
                <a:cs typeface="DM Sans 9pt Regular Bold"/>
                <a:sym typeface="DM Sans 9pt Regular Bold"/>
              </a:defRPr>
            </a:lvl1pPr>
          </a:lstStyle>
          <a:p>
            <a:pPr/>
            <a:r>
              <a:t>byvanievazky.sk</a:t>
            </a:r>
          </a:p>
        </p:txBody>
      </p:sp>
      <p:sp>
        <p:nvSpPr>
          <p:cNvPr id="161" name="Bývajte vo Vážkach"/>
          <p:cNvSpPr txBox="1"/>
          <p:nvPr/>
        </p:nvSpPr>
        <p:spPr>
          <a:xfrm>
            <a:off x="442325" y="13117856"/>
            <a:ext cx="1899075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00">
                <a:latin typeface="DM Sans 9pt Regular Bold"/>
                <a:ea typeface="DM Sans 9pt Regular Bold"/>
                <a:cs typeface="DM Sans 9pt Regular Bold"/>
                <a:sym typeface="DM Sans 9pt Regular Bold"/>
              </a:defRPr>
            </a:lvl1pPr>
          </a:lstStyle>
          <a:p>
            <a:pPr/>
            <a:r>
              <a:t>Bývajte vo Vážkach</a:t>
            </a:r>
          </a:p>
        </p:txBody>
      </p:sp>
      <p:sp>
        <p:nvSpPr>
          <p:cNvPr id="162" name="Čiara"/>
          <p:cNvSpPr/>
          <p:nvPr/>
        </p:nvSpPr>
        <p:spPr>
          <a:xfrm>
            <a:off x="12675290" y="2040559"/>
            <a:ext cx="8161811" cy="38662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5" h="21068" fill="norm" stroke="1" extrusionOk="0">
                <a:moveTo>
                  <a:pt x="0" y="1379"/>
                </a:moveTo>
                <a:cubicBezTo>
                  <a:pt x="1669" y="-532"/>
                  <a:pt x="3823" y="-450"/>
                  <a:pt x="5444" y="1585"/>
                </a:cubicBezTo>
                <a:cubicBezTo>
                  <a:pt x="6501" y="2911"/>
                  <a:pt x="7193" y="4925"/>
                  <a:pt x="7621" y="7095"/>
                </a:cubicBezTo>
                <a:cubicBezTo>
                  <a:pt x="8245" y="10263"/>
                  <a:pt x="8234" y="13894"/>
                  <a:pt x="6862" y="16062"/>
                </a:cubicBezTo>
                <a:cubicBezTo>
                  <a:pt x="6261" y="17013"/>
                  <a:pt x="5411" y="17428"/>
                  <a:pt x="4790" y="16618"/>
                </a:cubicBezTo>
                <a:cubicBezTo>
                  <a:pt x="3885" y="15440"/>
                  <a:pt x="4225" y="13049"/>
                  <a:pt x="4976" y="11222"/>
                </a:cubicBezTo>
                <a:cubicBezTo>
                  <a:pt x="7909" y="4082"/>
                  <a:pt x="13189" y="1139"/>
                  <a:pt x="17438" y="5324"/>
                </a:cubicBezTo>
                <a:cubicBezTo>
                  <a:pt x="19384" y="7241"/>
                  <a:pt x="20776" y="10540"/>
                  <a:pt x="21301" y="14386"/>
                </a:cubicBezTo>
                <a:cubicBezTo>
                  <a:pt x="21600" y="16582"/>
                  <a:pt x="21600" y="18873"/>
                  <a:pt x="21301" y="21068"/>
                </a:cubicBezTo>
              </a:path>
            </a:pathLst>
          </a:custGeom>
          <a:ln w="44450">
            <a:solidFill>
              <a:srgbClr val="006341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163" name="Čiara"/>
          <p:cNvSpPr/>
          <p:nvPr/>
        </p:nvSpPr>
        <p:spPr>
          <a:xfrm>
            <a:off x="786088" y="3807040"/>
            <a:ext cx="1772184" cy="20096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6" h="21402" fill="norm" stroke="1" extrusionOk="0">
                <a:moveTo>
                  <a:pt x="13682" y="3284"/>
                </a:moveTo>
                <a:cubicBezTo>
                  <a:pt x="18914" y="5375"/>
                  <a:pt x="21192" y="11286"/>
                  <a:pt x="18634" y="16136"/>
                </a:cubicBezTo>
                <a:cubicBezTo>
                  <a:pt x="17480" y="18325"/>
                  <a:pt x="15419" y="19923"/>
                  <a:pt x="13012" y="20760"/>
                </a:cubicBezTo>
                <a:cubicBezTo>
                  <a:pt x="11029" y="21450"/>
                  <a:pt x="8881" y="21600"/>
                  <a:pt x="6828" y="21132"/>
                </a:cubicBezTo>
                <a:cubicBezTo>
                  <a:pt x="4396" y="20577"/>
                  <a:pt x="2237" y="19176"/>
                  <a:pt x="1037" y="17077"/>
                </a:cubicBezTo>
                <a:cubicBezTo>
                  <a:pt x="-408" y="14548"/>
                  <a:pt x="-211" y="11523"/>
                  <a:pt x="823" y="8805"/>
                </a:cubicBezTo>
                <a:cubicBezTo>
                  <a:pt x="2307" y="4905"/>
                  <a:pt x="5354" y="1736"/>
                  <a:pt x="9288" y="0"/>
                </a:cubicBezTo>
              </a:path>
            </a:pathLst>
          </a:custGeom>
          <a:ln w="44450">
            <a:solidFill>
              <a:srgbClr val="006341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653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Február 2025"/>
          <p:cNvSpPr txBox="1"/>
          <p:nvPr/>
        </p:nvSpPr>
        <p:spPr>
          <a:xfrm>
            <a:off x="11562447" y="13117856"/>
            <a:ext cx="1355311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00">
                <a:solidFill>
                  <a:srgbClr val="F3F3DC"/>
                </a:solidFill>
                <a:latin typeface="DM Sans 9pt Regular Bold"/>
                <a:ea typeface="DM Sans 9pt Regular Bold"/>
                <a:cs typeface="DM Sans 9pt Regular Bold"/>
                <a:sym typeface="DM Sans 9pt Regular Bold"/>
              </a:defRPr>
            </a:lvl1pPr>
          </a:lstStyle>
          <a:p>
            <a:pPr/>
            <a:r>
              <a:t>Február 2025</a:t>
            </a:r>
          </a:p>
        </p:txBody>
      </p:sp>
      <p:sp>
        <p:nvSpPr>
          <p:cNvPr id="166" name="byvanievazky.sk"/>
          <p:cNvSpPr txBox="1"/>
          <p:nvPr/>
        </p:nvSpPr>
        <p:spPr>
          <a:xfrm>
            <a:off x="22332621" y="13117856"/>
            <a:ext cx="1616666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00">
                <a:solidFill>
                  <a:srgbClr val="F3F3DC"/>
                </a:solidFill>
                <a:latin typeface="DM Sans 9pt Regular Bold"/>
                <a:ea typeface="DM Sans 9pt Regular Bold"/>
                <a:cs typeface="DM Sans 9pt Regular Bold"/>
                <a:sym typeface="DM Sans 9pt Regular Bold"/>
              </a:defRPr>
            </a:lvl1pPr>
          </a:lstStyle>
          <a:p>
            <a:pPr/>
            <a:r>
              <a:t>byvanievazky.sk</a:t>
            </a:r>
          </a:p>
        </p:txBody>
      </p:sp>
      <p:sp>
        <p:nvSpPr>
          <p:cNvPr id="167" name="Bývajte vo Vážkach"/>
          <p:cNvSpPr txBox="1"/>
          <p:nvPr/>
        </p:nvSpPr>
        <p:spPr>
          <a:xfrm>
            <a:off x="442325" y="13117856"/>
            <a:ext cx="1899075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00">
                <a:solidFill>
                  <a:srgbClr val="F3F3DC"/>
                </a:solidFill>
                <a:latin typeface="DM Sans 9pt Regular Bold"/>
                <a:ea typeface="DM Sans 9pt Regular Bold"/>
                <a:cs typeface="DM Sans 9pt Regular Bold"/>
                <a:sym typeface="DM Sans 9pt Regular Bold"/>
              </a:defRPr>
            </a:lvl1pPr>
          </a:lstStyle>
          <a:p>
            <a:pPr/>
            <a:r>
              <a:t>Bývajte vo Vážkach</a:t>
            </a:r>
          </a:p>
        </p:txBody>
      </p:sp>
      <p:pic>
        <p:nvPicPr>
          <p:cNvPr id="168" name="Obrázok" descr="Obrázok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123170" y="-4652906"/>
            <a:ext cx="31995112" cy="1799728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000000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Gellix Bold"/>
        <a:ea typeface="Gellix Bold"/>
        <a:cs typeface="Gellix Bold"/>
      </a:majorFont>
      <a:minorFont>
        <a:latin typeface="Gellix Bold"/>
        <a:ea typeface="Gellix Bold"/>
        <a:cs typeface="Gellix Bold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Lora Regular Regular"/>
            <a:ea typeface="Lora Regular Regular"/>
            <a:cs typeface="Lora Regular Regular"/>
            <a:sym typeface="Lora Regular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Gellix Bold"/>
        <a:ea typeface="Gellix Bold"/>
        <a:cs typeface="Gellix Bold"/>
      </a:majorFont>
      <a:minorFont>
        <a:latin typeface="Gellix Bold"/>
        <a:ea typeface="Gellix Bold"/>
        <a:cs typeface="Gellix Bold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Lora Regular Regular"/>
            <a:ea typeface="Lora Regular Regular"/>
            <a:cs typeface="Lora Regular Regular"/>
            <a:sym typeface="Lora Regular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